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8" r:id="rId3"/>
    <p:sldId id="269" r:id="rId4"/>
    <p:sldId id="258" r:id="rId5"/>
    <p:sldId id="265" r:id="rId6"/>
    <p:sldId id="257" r:id="rId7"/>
    <p:sldId id="266" r:id="rId8"/>
    <p:sldId id="267" r:id="rId9"/>
    <p:sldId id="261" r:id="rId10"/>
    <p:sldId id="270" r:id="rId11"/>
    <p:sldId id="271" r:id="rId12"/>
    <p:sldId id="259" r:id="rId13"/>
    <p:sldId id="272" r:id="rId14"/>
    <p:sldId id="262" r:id="rId15"/>
    <p:sldId id="263" r:id="rId16"/>
    <p:sldId id="264" r:id="rId17"/>
    <p:sldId id="273" r:id="rId18"/>
    <p:sldId id="274" r:id="rId19"/>
    <p:sldId id="260" r:id="rId20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74"/>
  </p:normalViewPr>
  <p:slideViewPr>
    <p:cSldViewPr snapToGrid="0" snapToObjects="1">
      <p:cViewPr varScale="1">
        <p:scale>
          <a:sx n="73" d="100"/>
          <a:sy n="73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7EB80-4DD0-8B41-8A20-64CBF4480AB6}" type="datetimeFigureOut">
              <a:rPr lang="en-RU" smtClean="0"/>
              <a:t>02/23/2022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34B2E-6361-2D4A-9D7E-18C77D8EEB2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5992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7F0872-BC6C-D64A-BBA0-269482925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267" b="15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E6AD71-46D5-9541-B8F8-6B81A7FB2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4251"/>
            <a:ext cx="6629400" cy="185935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D08AF-93F1-7A49-9663-3CAB7FA28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0127"/>
            <a:ext cx="7753815" cy="117645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F849-D494-8941-B76B-C011E171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8647-4381-2044-A885-9FDDA139EB27}" type="datetime1">
              <a:rPr lang="ru-RU" smtClean="0"/>
              <a:t>23.02.2022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60DBD-D8BF-AB41-BF0C-796A63D1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4584" y="6356350"/>
            <a:ext cx="7753816" cy="365125"/>
          </a:xfrm>
        </p:spPr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83146-59FB-1846-A868-E365165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454" y="6356350"/>
            <a:ext cx="574288" cy="365125"/>
          </a:xfrm>
        </p:spPr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22880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9E374-D238-8747-B05B-D24659E5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88" y="365125"/>
            <a:ext cx="96012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D3A204-357B-944A-AA20-04E177C9D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60088" y="1825625"/>
            <a:ext cx="9601200" cy="4039916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D231A-D7F2-CC45-A06E-1EEA92B4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C7-8A5F-D349-B19D-EF8E6C9F904A}" type="datetime1">
              <a:rPr lang="ru-RU" smtClean="0"/>
              <a:t>23.02.2022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9478D-8729-2C4A-ABD7-A5D61ADE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CADB3-6507-CF45-B492-BECA6897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865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1775F-116F-C94B-BC87-4A6C376A3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1902212" cy="5811838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A24E8-99C7-B44A-9EC8-1BA7589D5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64888" y="365125"/>
            <a:ext cx="7007612" cy="581183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A6AE3-19A0-A041-9C9A-7BBCFF94C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E669-CDA1-A649-A40E-728B708B1471}" type="datetime1">
              <a:rPr lang="ru-RU" smtClean="0"/>
              <a:t>23.02.2022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2FB28-21A4-3F47-B966-C4A196D7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41EA2-1C76-4047-97F1-EC1A6EEB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8906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DF53-E1AF-A841-899E-04DA1B6C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276CE-60EF-AF4C-BD34-F4347C38C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E3161-7589-E14E-B74E-03751711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AF5-E0A8-4145-B751-6732FE0CF08E}" type="datetime1">
              <a:rPr lang="ru-RU" smtClean="0"/>
              <a:t>23.02.2022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E580D-1D02-8147-8BA6-E42525F59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E839F-3EEC-E749-9FC4-920F02FE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3670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1FF551-4305-8142-8AFB-72822C0CE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E2629F-AB97-204C-90A5-B66DB199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709738"/>
            <a:ext cx="930011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DAD87-94F4-EB44-96A9-DAC50FEB5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205" y="4589463"/>
            <a:ext cx="930011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EB336-E95A-DF45-8D1E-B1F09283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18F4-6625-3540-B196-F87F9F49EC4C}" type="datetime1">
              <a:rPr lang="ru-RU" smtClean="0"/>
              <a:t>23.02.2022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1A0BE-3AA4-C348-A92B-F575AE8C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81AAB-F375-AC4C-AF26-BC1CF2F6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6131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28B2-29B5-0E45-98A3-33E9CA1E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23FD9-E161-1142-BD5C-F5F87D3DB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424" y="1825624"/>
            <a:ext cx="4882376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0AE90-A876-0B4F-B4D0-F66E45E48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4778298" cy="39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949DD-8EA2-484F-8645-5E50EB3B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7A0A-59AC-9C4A-8020-6E17C017830E}" type="datetime1">
              <a:rPr lang="ru-RU" smtClean="0"/>
              <a:t>23.02.2022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6FCEF-7098-FA4F-A7EB-C6FB920F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5F2A8-EA32-454E-B125-0579C82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5136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43C6-6B52-3B48-92D8-411F81F1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365125"/>
            <a:ext cx="1021796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5E96C-3C72-3E4A-AF7A-40C789AB6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424" y="1681163"/>
            <a:ext cx="50079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AE077-79B6-1841-92C6-69A7E08D3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7424" y="2505075"/>
            <a:ext cx="5007984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01AB3-17C8-6849-B502-9F7721B6A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741" y="1681163"/>
            <a:ext cx="50326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A54D85-60F1-EC4C-BE14-0DF314F22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741" y="2505075"/>
            <a:ext cx="5032647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9C45CE-7F61-F349-9969-EAF98661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8121-3CE7-3E49-974F-544454248309}" type="datetime1">
              <a:rPr lang="ru-RU" smtClean="0"/>
              <a:t>23.02.2022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1415E-2F2E-4843-B291-76F3D9A56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3098A-B4D5-CF4B-8713-ED8C2ED0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0173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13A1E-82FD-FC43-8D00-8CDB31BC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6BBEAC-CA31-6D44-99C4-F2FB56CC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AEA3-3F1A-6B45-B49A-6AFBE0E919BA}" type="datetime1">
              <a:rPr lang="ru-RU" smtClean="0"/>
              <a:t>23.02.2022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0554E-FB52-5C4D-938F-1643A063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DA8F8-0B16-144A-AD17-7B0EB477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3220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01483-0244-A748-8A87-8CB93DE4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CCD6-ACDB-484B-B157-59C584859415}" type="datetime1">
              <a:rPr lang="ru-RU" smtClean="0"/>
              <a:t>23.02.2022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EB91D-00DC-AE42-A603-0EEEC38A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E034C-2E9D-1D4A-A05F-87CCCA54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1046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2A8D7-A2FD-4645-A865-D1E365A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D243A-3098-994F-A389-6CCE390DB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989D-B2D8-124C-8E12-C6747A992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CA7B1-F889-4A4B-BDF6-F2071285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EEAD-6B5F-2241-9525-2554A063C587}" type="datetime1">
              <a:rPr lang="ru-RU" smtClean="0"/>
              <a:t>23.02.2022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EC1D7-E0A5-5740-BAF3-A8DDBA94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E5AEC-E7BF-EB47-9862-42C53A76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3458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12EAA-8B86-E648-AF66-15486038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5516DD-5622-DA42-9FFD-E32937627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3527C-B406-0E4B-B005-FE17315BA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0126E-EACB-004B-A462-A93E0FC4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5633-A952-CD4D-9F56-7258D8D4E7AA}" type="datetime1">
              <a:rPr lang="ru-RU" smtClean="0"/>
              <a:t>23.02.2022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770A7-4B05-6145-89BC-FECB1C58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C0551-6B3E-4F43-B7E5-6C48D542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44632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1B321E-9B11-4640-912D-405782582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0937A-4CD9-B34D-BC78-12F6306C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5"/>
            <a:ext cx="9233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0DA8F-B4D6-6D4F-838D-5135F374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6566" y="1825625"/>
            <a:ext cx="9233210" cy="41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646ED-FA13-BB41-AC43-442BA2F4C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C03CC-E1A1-4145-A94D-FBECA33954E0}" type="datetime1">
              <a:rPr lang="ru-RU" smtClean="0"/>
              <a:t>23.02.2022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B7DC3-BEE2-D642-B96F-39FBFF4DB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8130" y="6356350"/>
            <a:ext cx="5377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46E2A-DF48-574B-B0AE-715D70E41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9424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15F05-D229-6341-A833-1B92C5BB16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Полив в теплицах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972BED-1038-C74E-969E-A3C97527F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0127"/>
            <a:ext cx="7855527" cy="173587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Докладчик Субботина Надежда </a:t>
            </a:r>
          </a:p>
          <a:p>
            <a:r>
              <a:rPr lang="ru-RU" dirty="0" smtClean="0"/>
              <a:t>Руководитель отдела полива ВОРОНЕЖСКОГО ЗАВОДА КАПЕЛЬНОГО ОРОШЕНИЯ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682293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10</a:t>
            </a:fld>
            <a:endParaRPr lang="en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7" y="287381"/>
            <a:ext cx="3750112" cy="3890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17" y="287382"/>
            <a:ext cx="4225782" cy="36220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86" y="3186587"/>
            <a:ext cx="5635135" cy="316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35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11</a:t>
            </a:fld>
            <a:endParaRPr lang="en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00891"/>
            <a:ext cx="7306491" cy="547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72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DB1ED-334D-BA46-88C6-5E7C6295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365125"/>
            <a:ext cx="9612352" cy="1325563"/>
          </a:xfrm>
        </p:spPr>
        <p:txBody>
          <a:bodyPr/>
          <a:lstStyle/>
          <a:p>
            <a:r>
              <a:rPr lang="ru-RU" dirty="0" err="1" smtClean="0"/>
              <a:t>Туманообразование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спорный вопрос нужно или нет</a:t>
            </a:r>
            <a:endParaRPr lang="ru-RU" dirty="0"/>
          </a:p>
        </p:txBody>
      </p:sp>
      <p:pic>
        <p:nvPicPr>
          <p:cNvPr id="7" name="petal_20220221_154332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6073" y="1690688"/>
            <a:ext cx="3537430" cy="4464978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26EC56A6-1077-DE4A-A87D-CF313D3B5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6137" y="1690688"/>
            <a:ext cx="6884126" cy="46656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Туман низкого давления</a:t>
            </a:r>
          </a:p>
          <a:p>
            <a:pPr marL="0" indent="0">
              <a:buNone/>
            </a:pPr>
            <a:r>
              <a:rPr lang="ru-RU" dirty="0" smtClean="0"/>
              <a:t>Достоинства </a:t>
            </a:r>
            <a:endParaRPr lang="ru-RU" dirty="0" smtClean="0"/>
          </a:p>
          <a:p>
            <a:r>
              <a:rPr lang="ru-RU" dirty="0" smtClean="0"/>
              <a:t>Понижение температуры</a:t>
            </a:r>
          </a:p>
          <a:p>
            <a:r>
              <a:rPr lang="ru-RU" dirty="0" smtClean="0"/>
              <a:t>Увеличение влажности</a:t>
            </a:r>
          </a:p>
          <a:p>
            <a:pPr marL="0" indent="0">
              <a:buNone/>
            </a:pPr>
            <a:r>
              <a:rPr lang="ru-RU" dirty="0" smtClean="0"/>
              <a:t>Недостатки</a:t>
            </a:r>
          </a:p>
          <a:p>
            <a:r>
              <a:rPr lang="ru-RU" dirty="0" smtClean="0"/>
              <a:t>Оседает на пленке и </a:t>
            </a:r>
            <a:r>
              <a:rPr lang="ru-RU" dirty="0" smtClean="0"/>
              <a:t>поликарбонате.</a:t>
            </a:r>
          </a:p>
          <a:p>
            <a:r>
              <a:rPr lang="ru-RU" dirty="0" smtClean="0"/>
              <a:t> </a:t>
            </a:r>
            <a:r>
              <a:rPr lang="ru-RU" dirty="0"/>
              <a:t>У</a:t>
            </a:r>
            <a:r>
              <a:rPr lang="ru-RU" dirty="0" smtClean="0"/>
              <a:t>меньшает </a:t>
            </a:r>
            <a:r>
              <a:rPr lang="ru-RU" dirty="0" smtClean="0"/>
              <a:t>проводимость света</a:t>
            </a:r>
          </a:p>
          <a:p>
            <a:r>
              <a:rPr lang="ru-RU" dirty="0" smtClean="0"/>
              <a:t>При излишнем использовании приводит к болезням</a:t>
            </a:r>
          </a:p>
          <a:p>
            <a:pPr marL="0" indent="0">
              <a:buNone/>
            </a:pPr>
            <a:r>
              <a:rPr lang="ru-RU" dirty="0" smtClean="0"/>
              <a:t>Рекомендация </a:t>
            </a:r>
          </a:p>
          <a:p>
            <a:r>
              <a:rPr lang="ru-RU" dirty="0" smtClean="0"/>
              <a:t>Использовать в районах южнее Ростовской области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479279-DF7C-4545-A5D8-B13E8F244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1C30E2-48C1-684B-942E-A87A89D0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1566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 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13</a:t>
            </a:fld>
            <a:endParaRPr lang="en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868" y="796834"/>
            <a:ext cx="2945058" cy="52382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542" y="1031965"/>
            <a:ext cx="6357257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11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Варианты по туману</a:t>
            </a:r>
            <a:br>
              <a:rPr lang="ru-RU" dirty="0" smtClean="0"/>
            </a:br>
            <a:r>
              <a:rPr lang="ru-RU" dirty="0" smtClean="0"/>
              <a:t>Вентилятор тумана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2" t="1553" r="15688" b="-1669"/>
          <a:stretch/>
        </p:blipFill>
        <p:spPr>
          <a:xfrm>
            <a:off x="2142309" y="1959429"/>
            <a:ext cx="2743200" cy="381435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Характеристики:</a:t>
            </a:r>
          </a:p>
          <a:p>
            <a:r>
              <a:rPr lang="ru-RU" dirty="0"/>
              <a:t>Резервуар для воды - 49 литров</a:t>
            </a:r>
            <a:br>
              <a:rPr lang="ru-RU" dirty="0"/>
            </a:br>
            <a:endParaRPr lang="ru-RU" dirty="0"/>
          </a:p>
          <a:p>
            <a:r>
              <a:rPr lang="ru-RU" dirty="0"/>
              <a:t>Диаметр </a:t>
            </a:r>
            <a:r>
              <a:rPr lang="ru-RU" dirty="0" err="1"/>
              <a:t>лопаcтей</a:t>
            </a:r>
            <a:r>
              <a:rPr lang="ru-RU" dirty="0"/>
              <a:t> - 650 мм</a:t>
            </a:r>
          </a:p>
          <a:p>
            <a:r>
              <a:rPr lang="ru-RU" dirty="0"/>
              <a:t>Высота - 200 см</a:t>
            </a:r>
          </a:p>
          <a:p>
            <a:r>
              <a:rPr lang="ru-RU" dirty="0"/>
              <a:t>Напряжение - 220в</a:t>
            </a:r>
            <a:br>
              <a:rPr lang="ru-RU" dirty="0"/>
            </a:br>
            <a:endParaRPr lang="ru-RU" dirty="0"/>
          </a:p>
          <a:p>
            <a:r>
              <a:rPr lang="ru-RU" dirty="0"/>
              <a:t>Мощность - 300 Вт</a:t>
            </a:r>
            <a:br>
              <a:rPr lang="ru-RU" dirty="0"/>
            </a:br>
            <a:endParaRPr lang="ru-RU" dirty="0"/>
          </a:p>
          <a:p>
            <a:r>
              <a:rPr lang="ru-RU" dirty="0"/>
              <a:t>Вес - 30 Кг</a:t>
            </a:r>
          </a:p>
          <a:p>
            <a:r>
              <a:rPr lang="ru-RU" dirty="0"/>
              <a:t>Эффективная дистанция - 10 метров</a:t>
            </a:r>
          </a:p>
          <a:p>
            <a:r>
              <a:rPr lang="ru-RU" dirty="0"/>
              <a:t>Понижение температуры - до 8 °C</a:t>
            </a:r>
          </a:p>
          <a:p>
            <a:r>
              <a:rPr lang="ru-RU" dirty="0"/>
              <a:t>Цвет бака - черный или синий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 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690817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Варианты по туману</a:t>
            </a:r>
            <a:br>
              <a:rPr lang="ru-RU" dirty="0" smtClean="0"/>
            </a:br>
            <a:r>
              <a:rPr lang="ru-RU" dirty="0" smtClean="0"/>
              <a:t>Туманный шланг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G</a:t>
            </a:r>
            <a:r>
              <a:rPr lang="ru-RU" dirty="0" err="1" smtClean="0"/>
              <a:t>olden</a:t>
            </a:r>
            <a:r>
              <a:rPr lang="ru-RU" dirty="0" smtClean="0"/>
              <a:t> </a:t>
            </a:r>
            <a:r>
              <a:rPr lang="ru-RU" dirty="0" err="1"/>
              <a:t>Spray</a:t>
            </a:r>
            <a:r>
              <a:rPr lang="ru-RU" dirty="0"/>
              <a:t> </a:t>
            </a:r>
            <a:r>
              <a:rPr lang="ru-RU" dirty="0" smtClean="0"/>
              <a:t>имеет </a:t>
            </a:r>
            <a:r>
              <a:rPr lang="ru-RU" dirty="0"/>
              <a:t>наиболее универсальные характеристики, а именно:</a:t>
            </a:r>
          </a:p>
          <a:p>
            <a:r>
              <a:rPr lang="ru-RU" dirty="0"/>
              <a:t>Диаметр трубы – 40 миллиметров, ширина плоского шланга – 60 миллиметров</a:t>
            </a:r>
          </a:p>
          <a:p>
            <a:r>
              <a:rPr lang="ru-RU" dirty="0"/>
              <a:t>Толщина стенки 0,2 – 0,5 миллиметров</a:t>
            </a:r>
          </a:p>
          <a:p>
            <a:r>
              <a:rPr lang="ru-RU" dirty="0"/>
              <a:t>Размах зоны полива до 5 метров</a:t>
            </a:r>
          </a:p>
          <a:p>
            <a:r>
              <a:rPr lang="ru-RU" dirty="0"/>
              <a:t>Рабочее давление внутри шланга – около 0,5 </a:t>
            </a:r>
            <a:r>
              <a:rPr lang="ru-RU" dirty="0" err="1"/>
              <a:t>атм</a:t>
            </a:r>
            <a:endParaRPr lang="ru-RU" dirty="0"/>
          </a:p>
          <a:p>
            <a:r>
              <a:rPr lang="ru-RU" dirty="0"/>
              <a:t>Вылив воды – 1,2 литра в минуту на каждый квадратный метр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 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15</a:t>
            </a:fld>
            <a:endParaRPr lang="en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" y="2618785"/>
            <a:ext cx="4883150" cy="2372905"/>
          </a:xfrm>
        </p:spPr>
      </p:pic>
    </p:spTree>
    <p:extLst>
      <p:ext uri="{BB962C8B-B14F-4D97-AF65-F5344CB8AC3E}">
        <p14:creationId xmlns:p14="http://schemas.microsoft.com/office/powerpoint/2010/main" val="1010582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 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16</a:t>
            </a:fld>
            <a:endParaRPr lang="en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82" y="705395"/>
            <a:ext cx="4415473" cy="52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40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4824" y="365125"/>
            <a:ext cx="9233210" cy="1325563"/>
          </a:xfrm>
        </p:spPr>
        <p:txBody>
          <a:bodyPr/>
          <a:lstStyle/>
          <a:p>
            <a:r>
              <a:rPr lang="ru-RU" dirty="0" err="1" smtClean="0"/>
              <a:t>Фертигация</a:t>
            </a:r>
            <a:r>
              <a:rPr lang="ru-RU" dirty="0" smtClean="0"/>
              <a:t>, </a:t>
            </a:r>
            <a:r>
              <a:rPr lang="ru-RU" dirty="0" smtClean="0"/>
              <a:t>очень разный </a:t>
            </a:r>
            <a:r>
              <a:rPr lang="ru-RU" dirty="0" smtClean="0"/>
              <a:t>подход.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Перемешивание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 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17</a:t>
            </a:fld>
            <a:endParaRPr lang="en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t="21323" r="6065" b="24493"/>
          <a:stretch/>
        </p:blipFill>
        <p:spPr>
          <a:xfrm>
            <a:off x="2105350" y="1945165"/>
            <a:ext cx="2299064" cy="30828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33" y="1690688"/>
            <a:ext cx="2666183" cy="35549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50" y="1690687"/>
            <a:ext cx="2666184" cy="35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44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424" y="365125"/>
            <a:ext cx="9612352" cy="1325563"/>
          </a:xfrm>
        </p:spPr>
        <p:txBody>
          <a:bodyPr/>
          <a:lstStyle/>
          <a:p>
            <a:r>
              <a:rPr lang="ru-RU" dirty="0" err="1" smtClean="0"/>
              <a:t>Фертигация</a:t>
            </a:r>
            <a:r>
              <a:rPr lang="ru-RU" smtClean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Подача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 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18</a:t>
            </a:fld>
            <a:endParaRPr lang="en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9" y="2164052"/>
            <a:ext cx="4505234" cy="25341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498725"/>
            <a:ext cx="3056708" cy="4075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222" y="1498725"/>
            <a:ext cx="3056708" cy="40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74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457A3-2D8D-EF43-B743-CDEE9F4C8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6"/>
            <a:ext cx="9482360" cy="15028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9600" b="1" dirty="0" smtClean="0"/>
              <a:t>Благодарю за внимание!</a:t>
            </a:r>
            <a:endParaRPr lang="ru-RU" sz="9600" b="1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AA95AB-88F9-734C-97CD-E1FFB7B6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A2A1C2-33A1-0A40-9D8E-135DBE65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19</a:t>
            </a:fld>
            <a:endParaRPr lang="en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35" y="2381556"/>
            <a:ext cx="6645021" cy="358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73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Воронежский завод капельного орошения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2</a:t>
            </a:fld>
            <a:endParaRPr lang="en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3" y="1690688"/>
            <a:ext cx="2988128" cy="3984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29" y="1682703"/>
            <a:ext cx="2994116" cy="39921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581" y="1690687"/>
            <a:ext cx="2988129" cy="39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66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Воронежский завод капельного орошения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81" y="1690688"/>
            <a:ext cx="3105150" cy="4140200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3</a:t>
            </a:fld>
            <a:endParaRPr lang="en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13" y="1690688"/>
            <a:ext cx="3124744" cy="41663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39" y="1690688"/>
            <a:ext cx="310515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77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0" y="177009"/>
            <a:ext cx="9667432" cy="945210"/>
          </a:xfrm>
        </p:spPr>
        <p:txBody>
          <a:bodyPr/>
          <a:lstStyle/>
          <a:p>
            <a:r>
              <a:rPr lang="ru-RU" dirty="0" smtClean="0"/>
              <a:t>Выбор технологии полива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4932" y="1384013"/>
            <a:ext cx="7076633" cy="235527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Достоинства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Самый дешёвый вариант.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Л</a:t>
            </a:r>
            <a:r>
              <a:rPr lang="ru-RU" dirty="0" smtClean="0"/>
              <a:t>ента капельная толщина 6-18 срок службы на цикл роста растения 1,2 ,3 или 6 лет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шаг от 10 до 30 см наиболее популярны для работы в теплицах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4</a:t>
            </a:fld>
            <a:endParaRPr lang="en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05" y="1122219"/>
            <a:ext cx="2978727" cy="2978727"/>
          </a:xfrm>
          <a:prstGeom prst="rect">
            <a:avLst/>
          </a:prstGeom>
        </p:spPr>
      </p:pic>
      <p:sp>
        <p:nvSpPr>
          <p:cNvPr id="10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 txBox="1">
            <a:spLocks/>
          </p:cNvSpPr>
          <p:nvPr/>
        </p:nvSpPr>
        <p:spPr>
          <a:xfrm>
            <a:off x="1416205" y="3789580"/>
            <a:ext cx="10055359" cy="19433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Недостатки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</a:t>
            </a:r>
            <a:r>
              <a:rPr lang="ru-RU" dirty="0" smtClean="0"/>
              <a:t>екомпенсированная </a:t>
            </a:r>
            <a:r>
              <a:rPr lang="ru-RU" dirty="0" smtClean="0"/>
              <a:t>капельница, </a:t>
            </a:r>
            <a:r>
              <a:rPr lang="ru-RU" dirty="0" smtClean="0"/>
              <a:t>при неровностях выдает разный вылив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Самые дешёвые варианты не достаточно жесткие.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 Жесткая лента начинается от толщины в 16 милс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4901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5</a:t>
            </a:fld>
            <a:endParaRPr lang="en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1" y="292568"/>
            <a:ext cx="5350510" cy="30123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6" r="7756" b="15144"/>
          <a:stretch/>
        </p:blipFill>
        <p:spPr>
          <a:xfrm>
            <a:off x="978792" y="3561352"/>
            <a:ext cx="5369758" cy="31601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16" y="1492295"/>
            <a:ext cx="4294120" cy="445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57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Наружные капельницы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81" y="1423843"/>
            <a:ext cx="1591192" cy="2126019"/>
          </a:xfr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6</a:t>
            </a:fld>
            <a:endParaRPr lang="en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81" y="3713018"/>
            <a:ext cx="1596866" cy="2133600"/>
          </a:xfrm>
          <a:prstGeom prst="rect">
            <a:avLst/>
          </a:prstGeom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 txBox="1">
            <a:spLocks/>
          </p:cNvSpPr>
          <p:nvPr/>
        </p:nvSpPr>
        <p:spPr>
          <a:xfrm>
            <a:off x="3355840" y="1548031"/>
            <a:ext cx="7076633" cy="9596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Д</a:t>
            </a:r>
            <a:r>
              <a:rPr lang="ru-RU" dirty="0" smtClean="0"/>
              <a:t>остоинства</a:t>
            </a:r>
          </a:p>
          <a:p>
            <a:r>
              <a:rPr lang="ru-RU" dirty="0" smtClean="0"/>
              <a:t>Точное дозирование </a:t>
            </a:r>
          </a:p>
          <a:p>
            <a:endParaRPr lang="ru-RU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 txBox="1">
            <a:spLocks/>
          </p:cNvSpPr>
          <p:nvPr/>
        </p:nvSpPr>
        <p:spPr>
          <a:xfrm>
            <a:off x="3508240" y="2946328"/>
            <a:ext cx="7845559" cy="278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Недостатки</a:t>
            </a:r>
          </a:p>
          <a:p>
            <a:r>
              <a:rPr lang="ru-RU" dirty="0" smtClean="0"/>
              <a:t>Длительное время монтажа</a:t>
            </a:r>
          </a:p>
          <a:p>
            <a:r>
              <a:rPr lang="ru-RU" dirty="0" smtClean="0"/>
              <a:t>Промывание дорожки </a:t>
            </a:r>
          </a:p>
          <a:p>
            <a:r>
              <a:rPr lang="ru-RU" dirty="0" smtClean="0"/>
              <a:t> Необходимость убирать ножки при обработке культуры</a:t>
            </a:r>
          </a:p>
          <a:p>
            <a:r>
              <a:rPr lang="ru-RU" dirty="0" smtClean="0"/>
              <a:t>Не разборные могут </a:t>
            </a:r>
            <a:r>
              <a:rPr lang="ru-RU" dirty="0" smtClean="0"/>
              <a:t>забиваться, </a:t>
            </a:r>
            <a:r>
              <a:rPr lang="ru-RU" dirty="0" smtClean="0"/>
              <a:t>разборные могут немного ездить по резьбе</a:t>
            </a:r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775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27" y="199105"/>
            <a:ext cx="4689891" cy="3281953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7</a:t>
            </a:fld>
            <a:endParaRPr lang="en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27" y="3566160"/>
            <a:ext cx="4689891" cy="31143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62" y="199105"/>
            <a:ext cx="5262439" cy="27627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21" y="3109911"/>
            <a:ext cx="1581627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98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8</a:t>
            </a:fld>
            <a:endParaRPr lang="en-RU"/>
          </a:p>
        </p:txBody>
      </p:sp>
      <p:pic>
        <p:nvPicPr>
          <p:cNvPr id="6" name="VID-20211207-WA00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6666" y="375873"/>
            <a:ext cx="3162834" cy="57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5758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Трубка садовая толщиной от 20  милс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97" y="1690688"/>
            <a:ext cx="4140200" cy="4140200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9</a:t>
            </a:fld>
            <a:endParaRPr lang="en-RU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 txBox="1">
            <a:spLocks/>
          </p:cNvSpPr>
          <p:nvPr/>
        </p:nvSpPr>
        <p:spPr>
          <a:xfrm>
            <a:off x="5600278" y="1838976"/>
            <a:ext cx="5857432" cy="17770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Д</a:t>
            </a:r>
            <a:r>
              <a:rPr lang="ru-RU" dirty="0" smtClean="0"/>
              <a:t>остоинства</a:t>
            </a:r>
          </a:p>
          <a:p>
            <a:r>
              <a:rPr lang="ru-RU" dirty="0" smtClean="0"/>
              <a:t>Точное дозирование</a:t>
            </a:r>
          </a:p>
          <a:p>
            <a:r>
              <a:rPr lang="ru-RU" dirty="0" smtClean="0"/>
              <a:t>Не высокая цена </a:t>
            </a:r>
          </a:p>
          <a:p>
            <a:r>
              <a:rPr lang="ru-RU" dirty="0" smtClean="0"/>
              <a:t> Не повреждается при обработках</a:t>
            </a:r>
          </a:p>
          <a:p>
            <a:endParaRPr lang="ru-RU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 txBox="1">
            <a:spLocks/>
          </p:cNvSpPr>
          <p:nvPr/>
        </p:nvSpPr>
        <p:spPr>
          <a:xfrm>
            <a:off x="5600278" y="3812635"/>
            <a:ext cx="5857432" cy="1596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Недостатки</a:t>
            </a:r>
          </a:p>
          <a:p>
            <a:r>
              <a:rPr lang="ru-RU" dirty="0" smtClean="0"/>
              <a:t>«Гуляет» при температурном </a:t>
            </a:r>
            <a:r>
              <a:rPr lang="ru-RU" dirty="0" smtClean="0"/>
              <a:t>расширении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1851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576</Words>
  <Application>Microsoft Office PowerPoint</Application>
  <PresentationFormat>Широкоэкранный</PresentationFormat>
  <Paragraphs>117</Paragraphs>
  <Slides>19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Полив в теплицах</vt:lpstr>
      <vt:lpstr>Воронежский завод капельного орошения</vt:lpstr>
      <vt:lpstr>Воронежский завод капельного орошения</vt:lpstr>
      <vt:lpstr>Выбор технологии полива</vt:lpstr>
      <vt:lpstr>Презентация PowerPoint</vt:lpstr>
      <vt:lpstr>Наружные капельницы</vt:lpstr>
      <vt:lpstr>Презентация PowerPoint</vt:lpstr>
      <vt:lpstr>Презентация PowerPoint</vt:lpstr>
      <vt:lpstr>Трубка садовая толщиной от 20  милс</vt:lpstr>
      <vt:lpstr>Презентация PowerPoint</vt:lpstr>
      <vt:lpstr>Презентация PowerPoint</vt:lpstr>
      <vt:lpstr>Туманообразование спорный вопрос нужно или нет</vt:lpstr>
      <vt:lpstr>Презентация PowerPoint</vt:lpstr>
      <vt:lpstr>Варианты по туману Вентилятор тумана</vt:lpstr>
      <vt:lpstr>Варианты по туману Туманный шланг</vt:lpstr>
      <vt:lpstr>Презентация PowerPoint</vt:lpstr>
      <vt:lpstr>Фертигация, очень разный подход. Перемешивание</vt:lpstr>
      <vt:lpstr>Фертигация.  Подача</vt:lpstr>
      <vt:lpstr>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 Microsoft Office</dc:creator>
  <cp:lastModifiedBy>1</cp:lastModifiedBy>
  <cp:revision>38</cp:revision>
  <dcterms:created xsi:type="dcterms:W3CDTF">2022-01-26T15:43:27Z</dcterms:created>
  <dcterms:modified xsi:type="dcterms:W3CDTF">2022-02-23T07:00:53Z</dcterms:modified>
</cp:coreProperties>
</file>